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5" autoAdjust="0"/>
  </p:normalViewPr>
  <p:slideViewPr>
    <p:cSldViewPr>
      <p:cViewPr varScale="1">
        <p:scale>
          <a:sx n="105" d="100"/>
          <a:sy n="105" d="100"/>
        </p:scale>
        <p:origin x="-11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75D7057-844B-4EF5-97B1-E007AE3288EE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D7E11356-6FB0-4FD2-A5D1-9938DF701C9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7057-844B-4EF5-97B1-E007AE3288EE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1356-6FB0-4FD2-A5D1-9938DF701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7057-844B-4EF5-97B1-E007AE3288EE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1356-6FB0-4FD2-A5D1-9938DF701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7057-844B-4EF5-97B1-E007AE3288EE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1356-6FB0-4FD2-A5D1-9938DF701C96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75D7057-844B-4EF5-97B1-E007AE3288EE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1356-6FB0-4FD2-A5D1-9938DF701C9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7057-844B-4EF5-97B1-E007AE3288EE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1356-6FB0-4FD2-A5D1-9938DF701C9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7057-844B-4EF5-97B1-E007AE3288EE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1356-6FB0-4FD2-A5D1-9938DF701C9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5D7057-844B-4EF5-97B1-E007AE3288EE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1356-6FB0-4FD2-A5D1-9938DF701C9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7057-844B-4EF5-97B1-E007AE3288EE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1356-6FB0-4FD2-A5D1-9938DF701C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75D7057-844B-4EF5-97B1-E007AE3288EE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1356-6FB0-4FD2-A5D1-9938DF701C9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75D7057-844B-4EF5-97B1-E007AE3288EE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11356-6FB0-4FD2-A5D1-9938DF701C9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475D7057-844B-4EF5-97B1-E007AE3288EE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D7E11356-6FB0-4FD2-A5D1-9938DF701C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учитель математики </a:t>
            </a:r>
            <a:r>
              <a:rPr lang="ru-RU" dirty="0" err="1" smtClean="0"/>
              <a:t>Гоменюк</a:t>
            </a:r>
            <a:r>
              <a:rPr lang="ru-RU" dirty="0" smtClean="0"/>
              <a:t> О.В</a:t>
            </a:r>
          </a:p>
          <a:p>
            <a:r>
              <a:rPr lang="ru-RU" dirty="0" smtClean="0"/>
              <a:t>Группа 2 ГИА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Вычисления углов.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9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7780" y="260648"/>
                <a:ext cx="8816219" cy="29523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3600" dirty="0" smtClean="0"/>
                  <a:t>Один острый угол прямоугольного треугольника на 79</a:t>
                </a:r>
                <a14:m>
                  <m:oMath xmlns:m="http://schemas.openxmlformats.org/officeDocument/2006/math">
                    <m:r>
                      <a:rPr lang="ru-RU" sz="36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ru-RU" sz="3600" dirty="0" smtClean="0"/>
                  <a:t> больше другого. Найдите больший острый угол. Ответ дайте в градусах.</a:t>
                </a:r>
                <a:endParaRPr lang="ru-RU" sz="36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7780" y="260648"/>
                <a:ext cx="8816219" cy="2952328"/>
              </a:xfrm>
              <a:blipFill rotWithShape="1">
                <a:blip r:embed="rId2"/>
                <a:stretch>
                  <a:fillRect l="-2144" t="-30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ый треугольник 3"/>
          <p:cNvSpPr/>
          <p:nvPr/>
        </p:nvSpPr>
        <p:spPr>
          <a:xfrm>
            <a:off x="755576" y="3645024"/>
            <a:ext cx="1296144" cy="1944216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140968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</a:rPr>
              <a:t>А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0998" y="5445223"/>
            <a:ext cx="407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</a:rPr>
              <a:t>В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3666" y="5446868"/>
            <a:ext cx="404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</a:rPr>
              <a:t>С</a:t>
            </a:r>
            <a:endParaRPr lang="ru-RU" sz="3200" dirty="0">
              <a:solidFill>
                <a:prstClr val="black"/>
              </a:solidFill>
            </a:endParaRP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rot="16200000" flipH="1">
            <a:off x="647564" y="5337212"/>
            <a:ext cx="360040" cy="1440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4139952" y="3853434"/>
                <a:ext cx="486693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3200" dirty="0" smtClean="0">
                    <a:solidFill>
                      <a:prstClr val="black"/>
                    </a:solidFill>
                  </a:rPr>
                  <a:t>Сумма острых углов равна 90</a:t>
                </a:r>
                <a14:m>
                  <m:oMath xmlns:m="http://schemas.openxmlformats.org/officeDocument/2006/math">
                    <m:r>
                      <a:rPr lang="ru-RU" sz="32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sz="3200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ru-RU" sz="3200" dirty="0" smtClean="0">
                    <a:solidFill>
                      <a:prstClr val="black"/>
                    </a:solidFill>
                  </a:rPr>
                  <a:t>Угол А=х</a:t>
                </a:r>
                <a14:m>
                  <m:oMath xmlns:m="http://schemas.openxmlformats.org/officeDocument/2006/math">
                    <m:r>
                      <a:rPr lang="ru-RU" sz="32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ru-RU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3200" dirty="0" smtClean="0">
                    <a:solidFill>
                      <a:prstClr val="black"/>
                    </a:solidFill>
                  </a:rPr>
                  <a:t>угол В=х+79</a:t>
                </a:r>
                <a:endParaRPr lang="ru-RU" dirty="0" smtClean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853434"/>
                <a:ext cx="4866938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3129" t="-5039" b="-120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5940152" y="5949280"/>
            <a:ext cx="1887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prstClr val="black"/>
                </a:solidFill>
              </a:rPr>
              <a:t>Ответ: 84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39952" y="3140968"/>
            <a:ext cx="4572000" cy="58477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Подсказка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64287" y="6093295"/>
            <a:ext cx="662919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95936" y="3853434"/>
            <a:ext cx="4824536" cy="1735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309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18970" y="188639"/>
                <a:ext cx="8925030" cy="29076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3600" dirty="0" smtClean="0"/>
                  <a:t>В треугольнике АВС АС=ВС. Угол С равен 78</a:t>
                </a:r>
                <a14:m>
                  <m:oMath xmlns:m="http://schemas.openxmlformats.org/officeDocument/2006/math">
                    <m:r>
                      <a:rPr lang="ru-RU" sz="3600" i="1" smtClean="0">
                        <a:latin typeface="Cambria Math"/>
                        <a:ea typeface="Cambria Math"/>
                      </a:rPr>
                      <m:t>°</m:t>
                    </m:r>
                    <m:r>
                      <a:rPr lang="ru-RU" sz="3600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ru-RU" sz="3600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ru-RU" sz="3600" dirty="0" smtClean="0">
                    <a:ea typeface="Cambria Math"/>
                  </a:rPr>
                  <a:t>Найдите внешний угол </a:t>
                </a:r>
                <a:r>
                  <a:rPr lang="en-US" sz="3600" dirty="0" smtClean="0">
                    <a:ea typeface="Cambria Math"/>
                  </a:rPr>
                  <a:t>CBD</a:t>
                </a:r>
                <a:r>
                  <a:rPr lang="ru-RU" sz="3600" dirty="0" smtClean="0">
                    <a:ea typeface="Cambria Math"/>
                  </a:rPr>
                  <a:t>. Ответ дайте в градусах</a:t>
                </a:r>
                <a:r>
                  <a:rPr lang="ru-RU" dirty="0" smtClean="0">
                    <a:ea typeface="Cambria Math"/>
                  </a:rPr>
                  <a:t>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18970" y="188639"/>
                <a:ext cx="8925030" cy="2907613"/>
              </a:xfrm>
              <a:blipFill rotWithShape="1">
                <a:blip r:embed="rId2"/>
                <a:stretch>
                  <a:fillRect l="-2117" t="-3145" r="-12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Равнобедренный треугольник 3"/>
          <p:cNvSpPr/>
          <p:nvPr/>
        </p:nvSpPr>
        <p:spPr>
          <a:xfrm>
            <a:off x="1331640" y="3573016"/>
            <a:ext cx="2016224" cy="201622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3"/>
          </p:cNvCxnSpPr>
          <p:nvPr/>
        </p:nvCxnSpPr>
        <p:spPr>
          <a:xfrm flipH="1">
            <a:off x="179512" y="5589240"/>
            <a:ext cx="216024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051720" y="2988241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>С</a:t>
            </a:r>
            <a:endParaRPr lang="ru-RU" sz="3200" dirty="0">
              <a:solidFill>
                <a:prstClr val="black"/>
              </a:solidFill>
              <a:ea typeface="Cambria Math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465616"/>
            <a:ext cx="437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D</a:t>
            </a:r>
            <a:endParaRPr lang="ru-RU" sz="3200" dirty="0">
              <a:solidFill>
                <a:prstClr val="black"/>
              </a:solidFill>
              <a:ea typeface="Cambria Math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8677" y="5445224"/>
            <a:ext cx="407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B</a:t>
            </a:r>
            <a:endParaRPr lang="ru-RU" sz="3200" dirty="0">
              <a:solidFill>
                <a:prstClr val="black"/>
              </a:solidFill>
              <a:ea typeface="Cambria Math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5465616"/>
            <a:ext cx="421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A</a:t>
            </a:r>
            <a:endParaRPr lang="ru-RU" sz="3200" dirty="0">
              <a:solidFill>
                <a:prstClr val="black"/>
              </a:solidFill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051720" y="3861048"/>
                <a:ext cx="66569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78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sz="2400" dirty="0">
                  <a:solidFill>
                    <a:prstClr val="black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861048"/>
                <a:ext cx="665699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4679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>
            <a:off x="1763688" y="4437112"/>
            <a:ext cx="216024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699671" y="4437112"/>
            <a:ext cx="258414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760390" y="386104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В равнобедренном треугольнике углы при основании равны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08104" y="60299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</a:rPr>
              <a:t>Ответ: 129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51512" y="3681028"/>
            <a:ext cx="4392488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814331" y="3096253"/>
            <a:ext cx="245291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>
              <a:spcBef>
                <a:spcPct val="20000"/>
              </a:spcBef>
            </a:pP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Подсказка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04217" y="6050391"/>
            <a:ext cx="576095" cy="564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14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8" y="188640"/>
                <a:ext cx="8820472" cy="30690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4000" dirty="0" smtClean="0"/>
                  <a:t>В треугольнике </a:t>
                </a:r>
                <a:r>
                  <a:rPr lang="en-US" sz="4000" dirty="0" smtClean="0"/>
                  <a:t>ABC AD-</a:t>
                </a:r>
                <a:r>
                  <a:rPr lang="ru-RU" sz="4000" dirty="0" smtClean="0"/>
                  <a:t>биссектриса, угол С равен </a:t>
                </a:r>
                <a:r>
                  <a:rPr lang="ru-RU" sz="4000" dirty="0" smtClean="0"/>
                  <a:t>45</a:t>
                </a:r>
                <a14:m>
                  <m:oMath xmlns:m="http://schemas.openxmlformats.org/officeDocument/2006/math">
                    <m:r>
                      <a:rPr lang="ru-RU" sz="40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ru-RU" sz="4000" dirty="0" smtClean="0"/>
                  <a:t>, угол </a:t>
                </a:r>
                <a:r>
                  <a:rPr lang="en-US" sz="4000" dirty="0" smtClean="0"/>
                  <a:t>BAD </a:t>
                </a:r>
                <a:r>
                  <a:rPr lang="ru-RU" sz="4000" dirty="0" smtClean="0"/>
                  <a:t>равен 39</a:t>
                </a:r>
                <a14:m>
                  <m:oMath xmlns:m="http://schemas.openxmlformats.org/officeDocument/2006/math">
                    <m:r>
                      <a:rPr lang="ru-RU" sz="40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ru-RU" sz="4000" dirty="0" smtClean="0"/>
                  <a:t>. Найдите угол </a:t>
                </a:r>
                <a:r>
                  <a:rPr lang="en-US" sz="4000" dirty="0" smtClean="0"/>
                  <a:t>ADB</a:t>
                </a:r>
                <a:r>
                  <a:rPr lang="ru-RU" sz="4000" dirty="0" smtClean="0"/>
                  <a:t>. Ответ дайте в градусах</a:t>
                </a:r>
                <a:r>
                  <a:rPr lang="ru-RU" sz="1400" dirty="0" smtClean="0"/>
                  <a:t>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8" y="188640"/>
                <a:ext cx="8820472" cy="3069048"/>
              </a:xfrm>
              <a:blipFill rotWithShape="1">
                <a:blip r:embed="rId2"/>
                <a:stretch>
                  <a:fillRect l="-2419" t="-3579" r="-6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 flipH="1">
            <a:off x="1691680" y="3501008"/>
            <a:ext cx="936104" cy="14401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627784" y="3501008"/>
            <a:ext cx="1512168" cy="15121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691680" y="4941168"/>
            <a:ext cx="2448272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691680" y="4221088"/>
            <a:ext cx="1656184" cy="7200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210315" y="4684784"/>
            <a:ext cx="481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A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47864" y="3861048"/>
            <a:ext cx="437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D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16829" y="3068960"/>
            <a:ext cx="407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B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11210" y="4684784"/>
            <a:ext cx="404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C</a:t>
            </a:r>
            <a:endParaRPr lang="ru-RU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/>
              <p:cNvSpPr/>
              <p:nvPr/>
            </p:nvSpPr>
            <p:spPr>
              <a:xfrm>
                <a:off x="3224432" y="4581128"/>
                <a:ext cx="6848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ru-RU" sz="2800" dirty="0">
                    <a:solidFill>
                      <a:prstClr val="black"/>
                    </a:solidFill>
                  </a:rPr>
                  <a:t>4</a:t>
                </a:r>
                <a:r>
                  <a:rPr lang="ru-RU" sz="2800" dirty="0" smtClean="0">
                    <a:solidFill>
                      <a:prstClr val="black"/>
                    </a:solidFill>
                  </a:rPr>
                  <a:t>5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sz="28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432" y="4581128"/>
                <a:ext cx="684803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8750" t="-10465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1942981" y="4257092"/>
                <a:ext cx="6848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2800" dirty="0" smtClean="0">
                    <a:solidFill>
                      <a:prstClr val="black"/>
                    </a:solidFill>
                  </a:rPr>
                  <a:t>39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981" y="4257092"/>
                <a:ext cx="684803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8750" t="-10465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4644008" y="3550076"/>
            <a:ext cx="44999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Внешний угол треугольника равен сумме двух внутренних не смежных с ним.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4008" y="3550076"/>
            <a:ext cx="4499992" cy="2062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63601" y="609329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Ответ: 84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906618" y="6205663"/>
            <a:ext cx="609597" cy="472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415549" y="2965301"/>
            <a:ext cx="245291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Подсказка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64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51520" y="188640"/>
                <a:ext cx="8892480" cy="316835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3600" dirty="0" smtClean="0"/>
                  <a:t>Сумма двух углов параллелограмма равна 50</a:t>
                </a:r>
                <a14:m>
                  <m:oMath xmlns:m="http://schemas.openxmlformats.org/officeDocument/2006/math">
                    <m:r>
                      <a:rPr lang="ru-RU" sz="36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ru-RU" sz="3600" dirty="0" smtClean="0"/>
                  <a:t>. Найдите один из оставшихся углов. Ответ дайте в градусах.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51520" y="188640"/>
                <a:ext cx="8892480" cy="3168352"/>
              </a:xfrm>
              <a:blipFill rotWithShape="1">
                <a:blip r:embed="rId2"/>
                <a:stretch>
                  <a:fillRect l="-2056" t="-2885" r="-26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араллелограмм 3"/>
          <p:cNvSpPr/>
          <p:nvPr/>
        </p:nvSpPr>
        <p:spPr>
          <a:xfrm>
            <a:off x="899592" y="4149080"/>
            <a:ext cx="2952328" cy="1152128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7075" y="5157192"/>
            <a:ext cx="48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D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533" y="5157191"/>
            <a:ext cx="421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A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721387"/>
            <a:ext cx="407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B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3721388"/>
            <a:ext cx="404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C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392705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Противоположные углы в параллелограмме равны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602128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Ответ: 155</a:t>
            </a:r>
            <a:endParaRPr lang="ru-RU" sz="2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6056" y="3927053"/>
            <a:ext cx="4067944" cy="1086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948264" y="6021288"/>
            <a:ext cx="648072" cy="523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631573" y="3315315"/>
            <a:ext cx="245291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Подсказка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8" y="188640"/>
                <a:ext cx="8820472" cy="28803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3600" dirty="0" smtClean="0"/>
                  <a:t>Угол А четырехугольника </a:t>
                </a:r>
                <a:r>
                  <a:rPr lang="en-US" sz="3600" dirty="0" smtClean="0"/>
                  <a:t>ABCD</a:t>
                </a:r>
                <a:r>
                  <a:rPr lang="ru-RU" sz="3600" dirty="0" smtClean="0"/>
                  <a:t>, вписанного в окружность, равен 40</a:t>
                </a:r>
                <a14:m>
                  <m:oMath xmlns:m="http://schemas.openxmlformats.org/officeDocument/2006/math">
                    <m:r>
                      <a:rPr lang="ru-RU" sz="36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ru-RU" sz="3600" dirty="0" smtClean="0"/>
                  <a:t>. Найдите угол С этого четырехугольника. Ответ дайте в градусах.</a:t>
                </a:r>
                <a:endParaRPr lang="ru-RU" sz="36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8" y="188640"/>
                <a:ext cx="8820472" cy="2880320"/>
              </a:xfrm>
              <a:blipFill rotWithShape="1">
                <a:blip r:embed="rId2"/>
                <a:stretch>
                  <a:fillRect l="-2073" t="-3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вал 3"/>
          <p:cNvSpPr/>
          <p:nvPr/>
        </p:nvSpPr>
        <p:spPr>
          <a:xfrm>
            <a:off x="1043608" y="3717032"/>
            <a:ext cx="2520280" cy="25202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4" idx="1"/>
          </p:cNvCxnSpPr>
          <p:nvPr/>
        </p:nvCxnSpPr>
        <p:spPr>
          <a:xfrm>
            <a:off x="1412694" y="4086118"/>
            <a:ext cx="2007178" cy="2789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4" idx="1"/>
          </p:cNvCxnSpPr>
          <p:nvPr/>
        </p:nvCxnSpPr>
        <p:spPr>
          <a:xfrm flipH="1">
            <a:off x="1115616" y="4086118"/>
            <a:ext cx="297078" cy="12870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115616" y="5373216"/>
            <a:ext cx="23762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419872" y="4365104"/>
            <a:ext cx="72008" cy="1008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563888" y="5157192"/>
            <a:ext cx="48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A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1698" y="5080828"/>
            <a:ext cx="407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B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53200" y="3640835"/>
            <a:ext cx="404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</a:rPr>
              <a:t>C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91880" y="3933223"/>
            <a:ext cx="437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</a:rPr>
              <a:t>D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457163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Если четырехугольник вписан в окружность то сумма противоположных углов равна 180 градусам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587727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Ответ: 140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3573016"/>
            <a:ext cx="4104456" cy="1700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858000" y="5877272"/>
            <a:ext cx="666328" cy="523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99525" y="2983556"/>
            <a:ext cx="245291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Подсказка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0717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8" y="163177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3600" dirty="0" smtClean="0"/>
                  <a:t>Найдите вписанный угол, опирающийся на дугу, которая составляет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18</m:t>
                        </m:r>
                      </m:den>
                    </m:f>
                  </m:oMath>
                </a14:m>
                <a:r>
                  <a:rPr lang="ru-RU" sz="3600" dirty="0" smtClean="0"/>
                  <a:t> окружности. Ответ дайте в градусах.</a:t>
                </a:r>
                <a:endParaRPr lang="ru-RU" sz="36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8" y="163177"/>
                <a:ext cx="8229600" cy="4525963"/>
              </a:xfrm>
              <a:blipFill rotWithShape="1">
                <a:blip r:embed="rId2"/>
                <a:stretch>
                  <a:fillRect l="-2222" t="-2022" r="-3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вал 3"/>
          <p:cNvSpPr/>
          <p:nvPr/>
        </p:nvSpPr>
        <p:spPr>
          <a:xfrm>
            <a:off x="1475656" y="3645024"/>
            <a:ext cx="2088232" cy="20882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519772" y="3717032"/>
            <a:ext cx="252028" cy="9721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4" idx="5"/>
          </p:cNvCxnSpPr>
          <p:nvPr/>
        </p:nvCxnSpPr>
        <p:spPr>
          <a:xfrm>
            <a:off x="2519772" y="4689140"/>
            <a:ext cx="738302" cy="7383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4" idx="3"/>
          </p:cNvCxnSpPr>
          <p:nvPr/>
        </p:nvCxnSpPr>
        <p:spPr>
          <a:xfrm flipV="1">
            <a:off x="1781470" y="3717032"/>
            <a:ext cx="990330" cy="17104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4" idx="3"/>
            <a:endCxn id="4" idx="5"/>
          </p:cNvCxnSpPr>
          <p:nvPr/>
        </p:nvCxnSpPr>
        <p:spPr>
          <a:xfrm>
            <a:off x="1781470" y="5427442"/>
            <a:ext cx="14766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572000" y="352133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Вписанный угол равен половине дуги на которую он опирается.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59492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Ответ: 100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3645024"/>
            <a:ext cx="4176464" cy="1261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660232" y="5949280"/>
            <a:ext cx="648072" cy="461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33774" y="3060249"/>
            <a:ext cx="245291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Подсказка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348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8" y="116632"/>
                <a:ext cx="8820472" cy="33123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3600" dirty="0" smtClean="0"/>
                  <a:t>Хорда АВ стягивает дугу окружности в 114</a:t>
                </a:r>
                <a14:m>
                  <m:oMath xmlns:m="http://schemas.openxmlformats.org/officeDocument/2006/math">
                    <m:r>
                      <a:rPr lang="ru-RU" sz="36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ru-RU" sz="3600" dirty="0" smtClean="0"/>
                  <a:t>. Найдите острый угол АВС  между этой хордой и касательной к окружности проведенной через точку В. Ответ дайте в градусах.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8" y="116632"/>
                <a:ext cx="8820472" cy="3312368"/>
              </a:xfrm>
              <a:blipFill rotWithShape="1">
                <a:blip r:embed="rId2"/>
                <a:stretch>
                  <a:fillRect l="-2073" t="-2757" r="-3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вал 3"/>
          <p:cNvSpPr/>
          <p:nvPr/>
        </p:nvSpPr>
        <p:spPr>
          <a:xfrm>
            <a:off x="921290" y="4005064"/>
            <a:ext cx="2736304" cy="27363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95736" y="3573016"/>
            <a:ext cx="2592288" cy="20162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4" idx="7"/>
          </p:cNvCxnSpPr>
          <p:nvPr/>
        </p:nvCxnSpPr>
        <p:spPr>
          <a:xfrm flipV="1">
            <a:off x="921290" y="4405786"/>
            <a:ext cx="2335582" cy="8234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30159" y="5229200"/>
            <a:ext cx="1388493" cy="1643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4" idx="7"/>
          </p:cNvCxnSpPr>
          <p:nvPr/>
        </p:nvCxnSpPr>
        <p:spPr>
          <a:xfrm flipH="1">
            <a:off x="2309783" y="4405786"/>
            <a:ext cx="947089" cy="9877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072312" y="5229200"/>
            <a:ext cx="457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</a:rPr>
              <a:t>O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03848" y="3840411"/>
            <a:ext cx="407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</a:rPr>
              <a:t>B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8249" y="4892438"/>
            <a:ext cx="421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61417" y="3280628"/>
            <a:ext cx="404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</a:rPr>
              <a:t>C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4561" y="391719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Радиус проведенный в точку касания перпендикулярен касательной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97328" y="624080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Ответ: 56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04561" y="3917196"/>
            <a:ext cx="4539439" cy="1672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166445" y="6239855"/>
            <a:ext cx="504056" cy="501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64103" y="3280628"/>
            <a:ext cx="245291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Подсказка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8257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131</TotalTime>
  <Words>290</Words>
  <Application>Microsoft Office PowerPoint</Application>
  <PresentationFormat>Экран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Soho</vt:lpstr>
      <vt:lpstr>Вычисления углов.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Папа</dc:creator>
  <cp:lastModifiedBy>Papa</cp:lastModifiedBy>
  <cp:revision>15</cp:revision>
  <dcterms:created xsi:type="dcterms:W3CDTF">2013-03-24T10:09:21Z</dcterms:created>
  <dcterms:modified xsi:type="dcterms:W3CDTF">2013-03-25T13:57:47Z</dcterms:modified>
</cp:coreProperties>
</file>